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62" r:id="rId2"/>
    <p:sldId id="264" r:id="rId3"/>
    <p:sldId id="263" r:id="rId4"/>
    <p:sldId id="265" r:id="rId5"/>
    <p:sldId id="266" r:id="rId6"/>
    <p:sldId id="269" r:id="rId7"/>
    <p:sldId id="267" r:id="rId8"/>
    <p:sldId id="268" r:id="rId9"/>
  </p:sldIdLst>
  <p:sldSz cx="11064875" cy="6950075"/>
  <p:notesSz cx="6858000" cy="9144000"/>
  <p:defaultTextStyle>
    <a:defPPr>
      <a:defRPr lang="en-US"/>
    </a:defPPr>
    <a:lvl1pPr marL="0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1pPr>
    <a:lvl2pPr marL="461909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2pPr>
    <a:lvl3pPr marL="923818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3pPr>
    <a:lvl4pPr marL="1385727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4pPr>
    <a:lvl5pPr marL="1847637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5pPr>
    <a:lvl6pPr marL="2309546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6pPr>
    <a:lvl7pPr marL="2771455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7pPr>
    <a:lvl8pPr marL="3233364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8pPr>
    <a:lvl9pPr marL="3695273" algn="l" defTabSz="923818" rtl="0" eaLnBrk="1" latinLnBrk="0" hangingPunct="1">
      <a:defRPr sz="181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ECECEF"/>
    <a:srgbClr val="E9E7EB"/>
    <a:srgbClr val="E7E8EA"/>
    <a:srgbClr val="F5F8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/>
    <p:restoredTop sz="94637"/>
  </p:normalViewPr>
  <p:slideViewPr>
    <p:cSldViewPr snapToGrid="0" snapToObjects="1">
      <p:cViewPr varScale="1">
        <p:scale>
          <a:sx n="99" d="100"/>
          <a:sy n="99" d="100"/>
        </p:scale>
        <p:origin x="208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3110" y="1137432"/>
            <a:ext cx="8298656" cy="2419656"/>
          </a:xfrm>
        </p:spPr>
        <p:txBody>
          <a:bodyPr anchor="b"/>
          <a:lstStyle>
            <a:lvl1pPr algn="ctr">
              <a:defRPr sz="54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3110" y="3650399"/>
            <a:ext cx="8298656" cy="1677992"/>
          </a:xfrm>
        </p:spPr>
        <p:txBody>
          <a:bodyPr/>
          <a:lstStyle>
            <a:lvl1pPr marL="0" indent="0" algn="ctr">
              <a:buNone/>
              <a:defRPr sz="2178"/>
            </a:lvl1pPr>
            <a:lvl2pPr marL="414955" indent="0" algn="ctr">
              <a:buNone/>
              <a:defRPr sz="1815"/>
            </a:lvl2pPr>
            <a:lvl3pPr marL="829909" indent="0" algn="ctr">
              <a:buNone/>
              <a:defRPr sz="1634"/>
            </a:lvl3pPr>
            <a:lvl4pPr marL="1244864" indent="0" algn="ctr">
              <a:buNone/>
              <a:defRPr sz="1452"/>
            </a:lvl4pPr>
            <a:lvl5pPr marL="1659819" indent="0" algn="ctr">
              <a:buNone/>
              <a:defRPr sz="1452"/>
            </a:lvl5pPr>
            <a:lvl6pPr marL="2074774" indent="0" algn="ctr">
              <a:buNone/>
              <a:defRPr sz="1452"/>
            </a:lvl6pPr>
            <a:lvl7pPr marL="2489728" indent="0" algn="ctr">
              <a:buNone/>
              <a:defRPr sz="1452"/>
            </a:lvl7pPr>
            <a:lvl8pPr marL="2904683" indent="0" algn="ctr">
              <a:buNone/>
              <a:defRPr sz="1452"/>
            </a:lvl8pPr>
            <a:lvl9pPr marL="3319638" indent="0" algn="ctr">
              <a:buNone/>
              <a:defRPr sz="14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8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86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18301" y="370027"/>
            <a:ext cx="2385864" cy="58898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0710" y="370027"/>
            <a:ext cx="7019280" cy="588986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52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99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947" y="1732693"/>
            <a:ext cx="9543455" cy="2891038"/>
          </a:xfrm>
        </p:spPr>
        <p:txBody>
          <a:bodyPr anchor="b"/>
          <a:lstStyle>
            <a:lvl1pPr>
              <a:defRPr sz="544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947" y="4651081"/>
            <a:ext cx="9543455" cy="1520328"/>
          </a:xfrm>
        </p:spPr>
        <p:txBody>
          <a:bodyPr/>
          <a:lstStyle>
            <a:lvl1pPr marL="0" indent="0">
              <a:buNone/>
              <a:defRPr sz="2178">
                <a:solidFill>
                  <a:schemeClr val="tx1">
                    <a:tint val="75000"/>
                  </a:schemeClr>
                </a:solidFill>
              </a:defRPr>
            </a:lvl1pPr>
            <a:lvl2pPr marL="414955" indent="0">
              <a:buNone/>
              <a:defRPr sz="1815">
                <a:solidFill>
                  <a:schemeClr val="tx1">
                    <a:tint val="75000"/>
                  </a:schemeClr>
                </a:solidFill>
              </a:defRPr>
            </a:lvl2pPr>
            <a:lvl3pPr marL="829909" indent="0">
              <a:buNone/>
              <a:defRPr sz="1634">
                <a:solidFill>
                  <a:schemeClr val="tx1">
                    <a:tint val="75000"/>
                  </a:schemeClr>
                </a:solidFill>
              </a:defRPr>
            </a:lvl3pPr>
            <a:lvl4pPr marL="1244864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4pPr>
            <a:lvl5pPr marL="1659819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5pPr>
            <a:lvl6pPr marL="2074774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6pPr>
            <a:lvl7pPr marL="2489728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7pPr>
            <a:lvl8pPr marL="2904683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8pPr>
            <a:lvl9pPr marL="3319638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89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0710" y="1850136"/>
            <a:ext cx="4702572" cy="44097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01593" y="1850136"/>
            <a:ext cx="4702572" cy="44097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219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151" y="370028"/>
            <a:ext cx="9543455" cy="1343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152" y="1703734"/>
            <a:ext cx="4680960" cy="834974"/>
          </a:xfrm>
        </p:spPr>
        <p:txBody>
          <a:bodyPr anchor="b"/>
          <a:lstStyle>
            <a:lvl1pPr marL="0" indent="0">
              <a:buNone/>
              <a:defRPr sz="2178" b="1"/>
            </a:lvl1pPr>
            <a:lvl2pPr marL="414955" indent="0">
              <a:buNone/>
              <a:defRPr sz="1815" b="1"/>
            </a:lvl2pPr>
            <a:lvl3pPr marL="829909" indent="0">
              <a:buNone/>
              <a:defRPr sz="1634" b="1"/>
            </a:lvl3pPr>
            <a:lvl4pPr marL="1244864" indent="0">
              <a:buNone/>
              <a:defRPr sz="1452" b="1"/>
            </a:lvl4pPr>
            <a:lvl5pPr marL="1659819" indent="0">
              <a:buNone/>
              <a:defRPr sz="1452" b="1"/>
            </a:lvl5pPr>
            <a:lvl6pPr marL="2074774" indent="0">
              <a:buNone/>
              <a:defRPr sz="1452" b="1"/>
            </a:lvl6pPr>
            <a:lvl7pPr marL="2489728" indent="0">
              <a:buNone/>
              <a:defRPr sz="1452" b="1"/>
            </a:lvl7pPr>
            <a:lvl8pPr marL="2904683" indent="0">
              <a:buNone/>
              <a:defRPr sz="1452" b="1"/>
            </a:lvl8pPr>
            <a:lvl9pPr marL="3319638" indent="0">
              <a:buNone/>
              <a:defRPr sz="145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152" y="2538708"/>
            <a:ext cx="4680960" cy="37340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01593" y="1703734"/>
            <a:ext cx="4704013" cy="834974"/>
          </a:xfrm>
        </p:spPr>
        <p:txBody>
          <a:bodyPr anchor="b"/>
          <a:lstStyle>
            <a:lvl1pPr marL="0" indent="0">
              <a:buNone/>
              <a:defRPr sz="2178" b="1"/>
            </a:lvl1pPr>
            <a:lvl2pPr marL="414955" indent="0">
              <a:buNone/>
              <a:defRPr sz="1815" b="1"/>
            </a:lvl2pPr>
            <a:lvl3pPr marL="829909" indent="0">
              <a:buNone/>
              <a:defRPr sz="1634" b="1"/>
            </a:lvl3pPr>
            <a:lvl4pPr marL="1244864" indent="0">
              <a:buNone/>
              <a:defRPr sz="1452" b="1"/>
            </a:lvl4pPr>
            <a:lvl5pPr marL="1659819" indent="0">
              <a:buNone/>
              <a:defRPr sz="1452" b="1"/>
            </a:lvl5pPr>
            <a:lvl6pPr marL="2074774" indent="0">
              <a:buNone/>
              <a:defRPr sz="1452" b="1"/>
            </a:lvl6pPr>
            <a:lvl7pPr marL="2489728" indent="0">
              <a:buNone/>
              <a:defRPr sz="1452" b="1"/>
            </a:lvl7pPr>
            <a:lvl8pPr marL="2904683" indent="0">
              <a:buNone/>
              <a:defRPr sz="1452" b="1"/>
            </a:lvl8pPr>
            <a:lvl9pPr marL="3319638" indent="0">
              <a:buNone/>
              <a:defRPr sz="145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01593" y="2538708"/>
            <a:ext cx="4704013" cy="37340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01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126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3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152" y="463338"/>
            <a:ext cx="3568710" cy="1621684"/>
          </a:xfrm>
        </p:spPr>
        <p:txBody>
          <a:bodyPr anchor="b"/>
          <a:lstStyle>
            <a:lvl1pPr>
              <a:defRPr sz="29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04013" y="1000683"/>
            <a:ext cx="5601593" cy="4939058"/>
          </a:xfrm>
        </p:spPr>
        <p:txBody>
          <a:bodyPr/>
          <a:lstStyle>
            <a:lvl1pPr>
              <a:defRPr sz="2904"/>
            </a:lvl1pPr>
            <a:lvl2pPr>
              <a:defRPr sz="2541"/>
            </a:lvl2pPr>
            <a:lvl3pPr>
              <a:defRPr sz="2178"/>
            </a:lvl3pPr>
            <a:lvl4pPr>
              <a:defRPr sz="1815"/>
            </a:lvl4pPr>
            <a:lvl5pPr>
              <a:defRPr sz="1815"/>
            </a:lvl5pPr>
            <a:lvl6pPr>
              <a:defRPr sz="1815"/>
            </a:lvl6pPr>
            <a:lvl7pPr>
              <a:defRPr sz="1815"/>
            </a:lvl7pPr>
            <a:lvl8pPr>
              <a:defRPr sz="1815"/>
            </a:lvl8pPr>
            <a:lvl9pPr>
              <a:defRPr sz="181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152" y="2085023"/>
            <a:ext cx="3568710" cy="3862762"/>
          </a:xfrm>
        </p:spPr>
        <p:txBody>
          <a:bodyPr/>
          <a:lstStyle>
            <a:lvl1pPr marL="0" indent="0">
              <a:buNone/>
              <a:defRPr sz="1452"/>
            </a:lvl1pPr>
            <a:lvl2pPr marL="414955" indent="0">
              <a:buNone/>
              <a:defRPr sz="1271"/>
            </a:lvl2pPr>
            <a:lvl3pPr marL="829909" indent="0">
              <a:buNone/>
              <a:defRPr sz="1089"/>
            </a:lvl3pPr>
            <a:lvl4pPr marL="1244864" indent="0">
              <a:buNone/>
              <a:defRPr sz="908"/>
            </a:lvl4pPr>
            <a:lvl5pPr marL="1659819" indent="0">
              <a:buNone/>
              <a:defRPr sz="908"/>
            </a:lvl5pPr>
            <a:lvl6pPr marL="2074774" indent="0">
              <a:buNone/>
              <a:defRPr sz="908"/>
            </a:lvl6pPr>
            <a:lvl7pPr marL="2489728" indent="0">
              <a:buNone/>
              <a:defRPr sz="908"/>
            </a:lvl7pPr>
            <a:lvl8pPr marL="2904683" indent="0">
              <a:buNone/>
              <a:defRPr sz="908"/>
            </a:lvl8pPr>
            <a:lvl9pPr marL="3319638" indent="0">
              <a:buNone/>
              <a:defRPr sz="90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40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152" y="463338"/>
            <a:ext cx="3568710" cy="1621684"/>
          </a:xfrm>
        </p:spPr>
        <p:txBody>
          <a:bodyPr anchor="b"/>
          <a:lstStyle>
            <a:lvl1pPr>
              <a:defRPr sz="29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04013" y="1000683"/>
            <a:ext cx="5601593" cy="4939058"/>
          </a:xfrm>
        </p:spPr>
        <p:txBody>
          <a:bodyPr anchor="t"/>
          <a:lstStyle>
            <a:lvl1pPr marL="0" indent="0">
              <a:buNone/>
              <a:defRPr sz="2904"/>
            </a:lvl1pPr>
            <a:lvl2pPr marL="414955" indent="0">
              <a:buNone/>
              <a:defRPr sz="2541"/>
            </a:lvl2pPr>
            <a:lvl3pPr marL="829909" indent="0">
              <a:buNone/>
              <a:defRPr sz="2178"/>
            </a:lvl3pPr>
            <a:lvl4pPr marL="1244864" indent="0">
              <a:buNone/>
              <a:defRPr sz="1815"/>
            </a:lvl4pPr>
            <a:lvl5pPr marL="1659819" indent="0">
              <a:buNone/>
              <a:defRPr sz="1815"/>
            </a:lvl5pPr>
            <a:lvl6pPr marL="2074774" indent="0">
              <a:buNone/>
              <a:defRPr sz="1815"/>
            </a:lvl6pPr>
            <a:lvl7pPr marL="2489728" indent="0">
              <a:buNone/>
              <a:defRPr sz="1815"/>
            </a:lvl7pPr>
            <a:lvl8pPr marL="2904683" indent="0">
              <a:buNone/>
              <a:defRPr sz="1815"/>
            </a:lvl8pPr>
            <a:lvl9pPr marL="3319638" indent="0">
              <a:buNone/>
              <a:defRPr sz="181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152" y="2085023"/>
            <a:ext cx="3568710" cy="3862762"/>
          </a:xfrm>
        </p:spPr>
        <p:txBody>
          <a:bodyPr/>
          <a:lstStyle>
            <a:lvl1pPr marL="0" indent="0">
              <a:buNone/>
              <a:defRPr sz="1452"/>
            </a:lvl1pPr>
            <a:lvl2pPr marL="414955" indent="0">
              <a:buNone/>
              <a:defRPr sz="1271"/>
            </a:lvl2pPr>
            <a:lvl3pPr marL="829909" indent="0">
              <a:buNone/>
              <a:defRPr sz="1089"/>
            </a:lvl3pPr>
            <a:lvl4pPr marL="1244864" indent="0">
              <a:buNone/>
              <a:defRPr sz="908"/>
            </a:lvl4pPr>
            <a:lvl5pPr marL="1659819" indent="0">
              <a:buNone/>
              <a:defRPr sz="908"/>
            </a:lvl5pPr>
            <a:lvl6pPr marL="2074774" indent="0">
              <a:buNone/>
              <a:defRPr sz="908"/>
            </a:lvl6pPr>
            <a:lvl7pPr marL="2489728" indent="0">
              <a:buNone/>
              <a:defRPr sz="908"/>
            </a:lvl7pPr>
            <a:lvl8pPr marL="2904683" indent="0">
              <a:buNone/>
              <a:defRPr sz="908"/>
            </a:lvl8pPr>
            <a:lvl9pPr marL="3319638" indent="0">
              <a:buNone/>
              <a:defRPr sz="90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28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0710" y="370028"/>
            <a:ext cx="9543455" cy="1343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710" y="1850136"/>
            <a:ext cx="9543455" cy="4409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710" y="6441690"/>
            <a:ext cx="2489597" cy="37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00C1B-0E84-9442-93E2-245EA86B911E}" type="datetimeFigureOut">
              <a:rPr lang="en-US" smtClean="0"/>
              <a:t>3/11/20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65240" y="6441690"/>
            <a:ext cx="3734395" cy="37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4568" y="6441690"/>
            <a:ext cx="2489597" cy="3700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6E760-8576-9F49-BAD4-317DD9B0A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773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9909" rtl="0" eaLnBrk="1" latinLnBrk="0" hangingPunct="1">
        <a:lnSpc>
          <a:spcPct val="90000"/>
        </a:lnSpc>
        <a:spcBef>
          <a:spcPct val="0"/>
        </a:spcBef>
        <a:buNone/>
        <a:defRPr sz="39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7477" indent="-207477" algn="l" defTabSz="829909" rtl="0" eaLnBrk="1" latinLnBrk="0" hangingPunct="1">
        <a:lnSpc>
          <a:spcPct val="90000"/>
        </a:lnSpc>
        <a:spcBef>
          <a:spcPts val="908"/>
        </a:spcBef>
        <a:buFont typeface="Arial" panose="020B0604020202020204" pitchFamily="34" charset="0"/>
        <a:buChar char="•"/>
        <a:defRPr sz="2541" kern="1200">
          <a:solidFill>
            <a:schemeClr val="tx1"/>
          </a:solidFill>
          <a:latin typeface="+mn-lt"/>
          <a:ea typeface="+mn-ea"/>
          <a:cs typeface="+mn-cs"/>
        </a:defRPr>
      </a:lvl1pPr>
      <a:lvl2pPr marL="622432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2178" kern="1200">
          <a:solidFill>
            <a:schemeClr val="tx1"/>
          </a:solidFill>
          <a:latin typeface="+mn-lt"/>
          <a:ea typeface="+mn-ea"/>
          <a:cs typeface="+mn-cs"/>
        </a:defRPr>
      </a:lvl2pPr>
      <a:lvl3pPr marL="1037387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815" kern="1200">
          <a:solidFill>
            <a:schemeClr val="tx1"/>
          </a:solidFill>
          <a:latin typeface="+mn-lt"/>
          <a:ea typeface="+mn-ea"/>
          <a:cs typeface="+mn-cs"/>
        </a:defRPr>
      </a:lvl3pPr>
      <a:lvl4pPr marL="1452342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4pPr>
      <a:lvl5pPr marL="1867296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5pPr>
      <a:lvl6pPr marL="2282251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6pPr>
      <a:lvl7pPr marL="2697206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7pPr>
      <a:lvl8pPr marL="3112160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8pPr>
      <a:lvl9pPr marL="3527115" indent="-207477" algn="l" defTabSz="829909" rtl="0" eaLnBrk="1" latinLnBrk="0" hangingPunct="1">
        <a:lnSpc>
          <a:spcPct val="90000"/>
        </a:lnSpc>
        <a:spcBef>
          <a:spcPts val="454"/>
        </a:spcBef>
        <a:buFont typeface="Arial" panose="020B0604020202020204" pitchFamily="34" charset="0"/>
        <a:buChar char="•"/>
        <a:defRPr sz="16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1pPr>
      <a:lvl2pPr marL="414955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2pPr>
      <a:lvl3pPr marL="829909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3pPr>
      <a:lvl4pPr marL="1244864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4pPr>
      <a:lvl5pPr marL="1659819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5pPr>
      <a:lvl6pPr marL="2074774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6pPr>
      <a:lvl7pPr marL="2489728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7pPr>
      <a:lvl8pPr marL="2904683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8pPr>
      <a:lvl9pPr marL="3319638" algn="l" defTabSz="829909" rtl="0" eaLnBrk="1" latinLnBrk="0" hangingPunct="1">
        <a:defRPr sz="16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7A304EA-6B10-B54C-9F3E-71E70FE88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4" y="0"/>
            <a:ext cx="10935547" cy="695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504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7A304EA-6B10-B54C-9F3E-71E70FE88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4" y="0"/>
            <a:ext cx="10935547" cy="6950075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1D2DBC-DC2E-9C40-BFA4-EBA8E658EB65}"/>
              </a:ext>
            </a:extLst>
          </p:cNvPr>
          <p:cNvCxnSpPr>
            <a:cxnSpLocks/>
          </p:cNvCxnSpPr>
          <p:nvPr/>
        </p:nvCxnSpPr>
        <p:spPr>
          <a:xfrm flipH="1" flipV="1">
            <a:off x="2060353" y="998116"/>
            <a:ext cx="283602" cy="251137"/>
          </a:xfrm>
          <a:prstGeom prst="straightConnector1">
            <a:avLst/>
          </a:prstGeom>
          <a:ln w="76200">
            <a:solidFill>
              <a:srgbClr val="FF4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DDB12BC-2B72-2640-BD76-7D1586B49712}"/>
              </a:ext>
            </a:extLst>
          </p:cNvPr>
          <p:cNvSpPr/>
          <p:nvPr/>
        </p:nvSpPr>
        <p:spPr>
          <a:xfrm>
            <a:off x="540914" y="302654"/>
            <a:ext cx="1416676" cy="592430"/>
          </a:xfrm>
          <a:prstGeom prst="roundRect">
            <a:avLst/>
          </a:prstGeom>
          <a:noFill/>
          <a:ln w="76200">
            <a:solidFill>
              <a:srgbClr val="FF40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97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B9AD8D-BFC6-8C4E-BFA6-75E3312DB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1" y="0"/>
            <a:ext cx="10948412" cy="695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705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B9AD8D-BFC6-8C4E-BFA6-75E3312DB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1" y="0"/>
            <a:ext cx="10948412" cy="6950075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37455AD-B4EF-124E-B5A3-BCBD546068E2}"/>
              </a:ext>
            </a:extLst>
          </p:cNvPr>
          <p:cNvSpPr/>
          <p:nvPr/>
        </p:nvSpPr>
        <p:spPr>
          <a:xfrm>
            <a:off x="540914" y="302654"/>
            <a:ext cx="2240924" cy="592430"/>
          </a:xfrm>
          <a:prstGeom prst="roundRect">
            <a:avLst/>
          </a:prstGeom>
          <a:noFill/>
          <a:ln w="76200">
            <a:solidFill>
              <a:srgbClr val="FF40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598170B-6B4C-064B-A30F-EDDD84B12E73}"/>
              </a:ext>
            </a:extLst>
          </p:cNvPr>
          <p:cNvCxnSpPr>
            <a:cxnSpLocks/>
          </p:cNvCxnSpPr>
          <p:nvPr/>
        </p:nvCxnSpPr>
        <p:spPr>
          <a:xfrm flipH="1" flipV="1">
            <a:off x="2897478" y="998116"/>
            <a:ext cx="283602" cy="251137"/>
          </a:xfrm>
          <a:prstGeom prst="straightConnector1">
            <a:avLst/>
          </a:prstGeom>
          <a:ln w="76200">
            <a:solidFill>
              <a:srgbClr val="FF4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8746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77F89C-571C-4B4F-9C3E-00596CC3F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4" y="0"/>
            <a:ext cx="10935547" cy="695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729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77F89C-571C-4B4F-9C3E-00596CC3F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4" y="0"/>
            <a:ext cx="10935547" cy="6950075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7BCCBC0-F62C-584E-8DD9-48675E86C054}"/>
              </a:ext>
            </a:extLst>
          </p:cNvPr>
          <p:cNvSpPr/>
          <p:nvPr/>
        </p:nvSpPr>
        <p:spPr>
          <a:xfrm>
            <a:off x="3928057" y="6003476"/>
            <a:ext cx="2871988" cy="592430"/>
          </a:xfrm>
          <a:prstGeom prst="roundRect">
            <a:avLst/>
          </a:prstGeom>
          <a:noFill/>
          <a:ln w="76200">
            <a:solidFill>
              <a:srgbClr val="FF40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4DAC1D4-FF1D-F644-929D-339A2BF84925}"/>
              </a:ext>
            </a:extLst>
          </p:cNvPr>
          <p:cNvCxnSpPr>
            <a:cxnSpLocks/>
          </p:cNvCxnSpPr>
          <p:nvPr/>
        </p:nvCxnSpPr>
        <p:spPr>
          <a:xfrm>
            <a:off x="3606085" y="5525037"/>
            <a:ext cx="218672" cy="298137"/>
          </a:xfrm>
          <a:prstGeom prst="straightConnector1">
            <a:avLst/>
          </a:prstGeom>
          <a:ln w="76200">
            <a:solidFill>
              <a:srgbClr val="FF4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19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0C78A43-4591-824A-A5D3-5EF9ECD76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31" y="0"/>
            <a:ext cx="10919213" cy="695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105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6FF1DC-AFF9-764B-B675-7CFC1757C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31" y="0"/>
            <a:ext cx="10919213" cy="6950075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0BAFBA6-10E0-DB49-BE6E-82910EA03375}"/>
              </a:ext>
            </a:extLst>
          </p:cNvPr>
          <p:cNvSpPr/>
          <p:nvPr/>
        </p:nvSpPr>
        <p:spPr>
          <a:xfrm>
            <a:off x="3258355" y="6003476"/>
            <a:ext cx="1738646" cy="592430"/>
          </a:xfrm>
          <a:prstGeom prst="roundRect">
            <a:avLst/>
          </a:prstGeom>
          <a:noFill/>
          <a:ln w="76200">
            <a:solidFill>
              <a:srgbClr val="FF40FF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733F6E9-B4B0-0248-B7E5-5672AB7E9C0B}"/>
              </a:ext>
            </a:extLst>
          </p:cNvPr>
          <p:cNvCxnSpPr>
            <a:cxnSpLocks/>
          </p:cNvCxnSpPr>
          <p:nvPr/>
        </p:nvCxnSpPr>
        <p:spPr>
          <a:xfrm>
            <a:off x="2936383" y="5525037"/>
            <a:ext cx="218672" cy="298137"/>
          </a:xfrm>
          <a:prstGeom prst="straightConnector1">
            <a:avLst/>
          </a:prstGeom>
          <a:ln w="76200">
            <a:solidFill>
              <a:srgbClr val="FF4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463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1528</TotalTime>
  <Words>0</Words>
  <Application>Microsoft Macintosh PowerPoint</Application>
  <PresentationFormat>Custom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luna</dc:creator>
  <cp:lastModifiedBy>luna</cp:lastModifiedBy>
  <cp:revision>18</cp:revision>
  <cp:lastPrinted>2020-03-13T01:04:08Z</cp:lastPrinted>
  <dcterms:created xsi:type="dcterms:W3CDTF">2020-03-11T18:51:58Z</dcterms:created>
  <dcterms:modified xsi:type="dcterms:W3CDTF">2020-03-13T02:01:53Z</dcterms:modified>
</cp:coreProperties>
</file>

<file path=docProps/thumbnail.jpeg>
</file>